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EC2E3-9C88-4D1B-AB81-C2C8DAF6438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F1E14-4D24-4D1B-A1EC-5ABB7EE5D9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9376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05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11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7113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7521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264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4899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3769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2489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1183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865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10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013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51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37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921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66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809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862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910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439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93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3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58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60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Cosmic Hymn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Praise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Psalm 148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9609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47748"/>
            <a:ext cx="8458200" cy="236250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Every nation,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Mighty rulers,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Lowly people,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all creation sing.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1532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878464"/>
            <a:ext cx="8534400" cy="110107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Alleluia! Lift your voices!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Join creation’s cosmic hymn of praise.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Cosmic Hymn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Praise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Psalm 148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10673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05859"/>
            <a:ext cx="8458200" cy="236250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Sun and moon,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Shining stars,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Highest heavens,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all creation sing.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Cosmic Hymn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Praise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Psalm 148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2249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878464"/>
            <a:ext cx="8534400" cy="110107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Alleluia! Lift your voices!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Join creation’s cosmic hymn of praise.</a:t>
            </a:r>
          </a:p>
        </p:txBody>
      </p:sp>
    </p:spTree>
    <p:extLst>
      <p:ext uri="{BB962C8B-B14F-4D97-AF65-F5344CB8AC3E}">
        <p14:creationId xmlns:p14="http://schemas.microsoft.com/office/powerpoint/2010/main" val="1223114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47748"/>
            <a:ext cx="8458200" cy="236250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 the earth,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Deepest oceans,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Wind and fire,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all creation sing.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090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878464"/>
            <a:ext cx="8534400" cy="110107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Alleluia! Lift your voices!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Join creation’s cosmic hymn of praise.</a:t>
            </a:r>
          </a:p>
        </p:txBody>
      </p:sp>
    </p:spTree>
    <p:extLst>
      <p:ext uri="{BB962C8B-B14F-4D97-AF65-F5344CB8AC3E}">
        <p14:creationId xmlns:p14="http://schemas.microsoft.com/office/powerpoint/2010/main" val="32648489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47748"/>
            <a:ext cx="8458200" cy="236250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Hills and mountains,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Rivers, forests,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Living creatures,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all creation sing.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717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878464"/>
            <a:ext cx="8534400" cy="110107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Alleluia! Lift your voices!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Join creation’s cosmic hymn of praise.</a:t>
            </a:r>
          </a:p>
        </p:txBody>
      </p:sp>
    </p:spTree>
    <p:extLst>
      <p:ext uri="{BB962C8B-B14F-4D97-AF65-F5344CB8AC3E}">
        <p14:creationId xmlns:p14="http://schemas.microsoft.com/office/powerpoint/2010/main" val="69921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47748"/>
            <a:ext cx="8458200" cy="236250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Men and women,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Little children,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Old people,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all creation sing.</a:t>
            </a:r>
            <a:endParaRPr lang="en-AU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0631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878464"/>
            <a:ext cx="8534400" cy="110107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Alleluia! Lift your voices!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Join creation’s cosmic hymn of praise.</a:t>
            </a:r>
          </a:p>
        </p:txBody>
      </p:sp>
    </p:spTree>
    <p:extLst>
      <p:ext uri="{BB962C8B-B14F-4D97-AF65-F5344CB8AC3E}">
        <p14:creationId xmlns:p14="http://schemas.microsoft.com/office/powerpoint/2010/main" val="3715652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220</Words>
  <Application>Microsoft Office PowerPoint</Application>
  <PresentationFormat>Widescreen</PresentationFormat>
  <Paragraphs>46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2016-01-28T04:11:31Z</dcterms:created>
  <dcterms:modified xsi:type="dcterms:W3CDTF">2016-02-04T06:50:12Z</dcterms:modified>
</cp:coreProperties>
</file>